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1" r:id="rId5"/>
    <p:sldId id="266" r:id="rId6"/>
    <p:sldId id="263" r:id="rId7"/>
    <p:sldId id="260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C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Hopps" userId="eee74427467b521c" providerId="LiveId" clId="{824190F2-4808-4628-9984-43794724A195}"/>
    <pc:docChg chg="custSel delSld modSld">
      <pc:chgData name="Alexandra Hopps" userId="eee74427467b521c" providerId="LiveId" clId="{824190F2-4808-4628-9984-43794724A195}" dt="2024-05-30T22:29:52.826" v="4" actId="2696"/>
      <pc:docMkLst>
        <pc:docMk/>
      </pc:docMkLst>
      <pc:sldChg chg="delSp modSp mod">
        <pc:chgData name="Alexandra Hopps" userId="eee74427467b521c" providerId="LiveId" clId="{824190F2-4808-4628-9984-43794724A195}" dt="2024-05-30T22:29:35.323" v="2" actId="478"/>
        <pc:sldMkLst>
          <pc:docMk/>
          <pc:sldMk cId="2947450303" sldId="257"/>
        </pc:sldMkLst>
        <pc:spChg chg="del mod">
          <ac:chgData name="Alexandra Hopps" userId="eee74427467b521c" providerId="LiveId" clId="{824190F2-4808-4628-9984-43794724A195}" dt="2024-05-30T22:29:35.323" v="2" actId="478"/>
          <ac:spMkLst>
            <pc:docMk/>
            <pc:sldMk cId="2947450303" sldId="257"/>
            <ac:spMk id="7" creationId="{F5AB8B42-B857-F304-3B30-4D4F25EF22C8}"/>
          </ac:spMkLst>
        </pc:spChg>
        <pc:spChg chg="del">
          <ac:chgData name="Alexandra Hopps" userId="eee74427467b521c" providerId="LiveId" clId="{824190F2-4808-4628-9984-43794724A195}" dt="2024-05-30T22:29:33.490" v="0" actId="478"/>
          <ac:spMkLst>
            <pc:docMk/>
            <pc:sldMk cId="2947450303" sldId="257"/>
            <ac:spMk id="8" creationId="{6680EB5A-CDE5-8B64-959A-76941A297008}"/>
          </ac:spMkLst>
        </pc:spChg>
      </pc:sldChg>
      <pc:sldChg chg="del">
        <pc:chgData name="Alexandra Hopps" userId="eee74427467b521c" providerId="LiveId" clId="{824190F2-4808-4628-9984-43794724A195}" dt="2024-05-30T22:29:52.826" v="4" actId="2696"/>
        <pc:sldMkLst>
          <pc:docMk/>
          <pc:sldMk cId="1303272123" sldId="258"/>
        </pc:sldMkLst>
      </pc:sldChg>
      <pc:sldChg chg="delSp mod">
        <pc:chgData name="Alexandra Hopps" userId="eee74427467b521c" providerId="LiveId" clId="{824190F2-4808-4628-9984-43794724A195}" dt="2024-05-30T22:29:48.480" v="3" actId="478"/>
        <pc:sldMkLst>
          <pc:docMk/>
          <pc:sldMk cId="3225966156" sldId="261"/>
        </pc:sldMkLst>
        <pc:spChg chg="del">
          <ac:chgData name="Alexandra Hopps" userId="eee74427467b521c" providerId="LiveId" clId="{824190F2-4808-4628-9984-43794724A195}" dt="2024-05-30T22:29:48.480" v="3" actId="478"/>
          <ac:spMkLst>
            <pc:docMk/>
            <pc:sldMk cId="3225966156" sldId="261"/>
            <ac:spMk id="15" creationId="{AEF25697-8BCE-2890-2E9F-99E30C444B1F}"/>
          </ac:spMkLst>
        </pc:spChg>
        <pc:spChg chg="del">
          <ac:chgData name="Alexandra Hopps" userId="eee74427467b521c" providerId="LiveId" clId="{824190F2-4808-4628-9984-43794724A195}" dt="2024-05-30T22:29:48.480" v="3" actId="478"/>
          <ac:spMkLst>
            <pc:docMk/>
            <pc:sldMk cId="3225966156" sldId="261"/>
            <ac:spMk id="18" creationId="{14E062AB-ABDA-EC2D-B873-05D830CA1BDF}"/>
          </ac:spMkLst>
        </pc:spChg>
        <pc:picChg chg="del">
          <ac:chgData name="Alexandra Hopps" userId="eee74427467b521c" providerId="LiveId" clId="{824190F2-4808-4628-9984-43794724A195}" dt="2024-05-30T22:29:48.480" v="3" actId="478"/>
          <ac:picMkLst>
            <pc:docMk/>
            <pc:sldMk cId="3225966156" sldId="261"/>
            <ac:picMk id="5" creationId="{AC787969-86A0-1DAE-1E7F-89A6E88ECD25}"/>
          </ac:picMkLst>
        </pc:picChg>
        <pc:picChg chg="del">
          <ac:chgData name="Alexandra Hopps" userId="eee74427467b521c" providerId="LiveId" clId="{824190F2-4808-4628-9984-43794724A195}" dt="2024-05-30T22:29:48.480" v="3" actId="478"/>
          <ac:picMkLst>
            <pc:docMk/>
            <pc:sldMk cId="3225966156" sldId="261"/>
            <ac:picMk id="32" creationId="{F9F97C32-DE46-4AFA-D9B0-E416148CC8F8}"/>
          </ac:picMkLst>
        </pc:picChg>
        <pc:picChg chg="del">
          <ac:chgData name="Alexandra Hopps" userId="eee74427467b521c" providerId="LiveId" clId="{824190F2-4808-4628-9984-43794724A195}" dt="2024-05-30T22:29:48.480" v="3" actId="478"/>
          <ac:picMkLst>
            <pc:docMk/>
            <pc:sldMk cId="3225966156" sldId="261"/>
            <ac:picMk id="33" creationId="{2DCA8E29-5D17-8F9E-0222-BEF706137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F58E3-14E2-4F6B-9E17-642F7D3EB04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AD610-6166-4E23-9BD8-9031527C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D610-6166-4E23-9BD8-9031527C5B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7EE0-DFE7-B10B-B7DD-81CA6D317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8408E-9F95-02C4-0221-6D5F53D30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E8297-0CC7-58E4-E4ED-8BA796D1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79F1-3BFF-BD77-CD12-B1214CE4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3FE9A-CFA3-DFF6-B870-68B63649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4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DD98-AF52-5E2F-F7E1-760AE1B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CBA02-41AF-0024-5A94-0A6E5DB6C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4840-091B-6EE7-A4FA-FCCC6DFF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72BF4-D245-B7DC-C51C-5779E38B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545C-E880-BF9A-7FB6-63F359D7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4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347C7-F665-9FBC-ADB0-5D90B01D7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A1F1C-72D9-403F-1765-C40AAB564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C85F-45BB-0407-E3B4-23BBF732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C761D-5B6E-35D2-A288-57B1CDF2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FFAB2-A736-E910-0FCB-D55EA56A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1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FE21-0F2E-70E3-F6DF-E2874372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B5106-43DC-F454-8F18-FD30CB2C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CB95-31BB-D5DA-DBC0-75D42254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A0142-1671-4254-78F3-AADDA043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FEFF0-4838-17B2-39C8-E8BA5A20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70E9-3532-A657-939B-318FE8B9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F0EA-8FAF-8AE5-2439-7E3785CDC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87FC0-87C2-58AF-C333-0F5CE5A7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52FC-AAF2-238D-2925-F207B9B6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826ED-A3C3-662C-1E00-103F0FFF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6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50A5-4D07-FA8C-15DB-11DA1991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5964-0AAC-8F0A-9C6C-7E8A45021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0E4DB-31BA-B738-BD64-BBA70EC3E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2EB54-D581-6F74-395E-92305C75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3CFA3-500C-714D-1D58-3BC0C8B9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39876-29EF-3F48-0EEA-D757D494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9F6C-C813-EC4B-44AB-9C2AF254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B4419-D1FB-32AD-5F6E-8A1CD144A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BC944-2295-F232-4E95-2B786B6EE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091C8-157D-49FE-2A26-3B638EC4A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8B47F-5580-81BF-6343-AFAB93F02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625257-8B7C-7C2A-3ED9-9AD5C920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D906F-ED2B-26DD-634A-4D1B8C9B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FA0E2-DC43-5613-8183-8725BF2E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FDDB-1702-33D8-06E2-9B8CA837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60235-501C-3346-C732-20F8CC74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FD6BD-4AC3-1157-2846-9DBC1297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C991B-C69E-13A2-FA03-F2E1167C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2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0D605-198E-FF54-600F-68F4C3E1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8E91E-00C8-2671-FADE-D0723FBA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3B7E1-E2A9-9CFB-E9FC-95BD0130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6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C591-0535-6ADB-870C-043CB9F0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5F07E-68D0-255D-87D8-0E2D26146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1A1A3-A286-D4F6-6551-2BA4B7AD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1D494-E068-FA23-4940-8F579CAC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B6802-5B96-7218-1EA8-1F020160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FF2B7-E329-B493-987E-4852007F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D1F9-C020-17C3-1FB3-B501FF79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EE81F-E69F-31F9-77E9-4BA15CBFB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5651-5F20-D51B-4A97-45C4F78C2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7BB20-4722-64CB-2566-12E90E7F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091FF-F3D1-539C-0A10-99839C9F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B48-4ABB-38DA-08A2-F4BDCA8C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7177B-D1A6-D3B9-D9B8-F538A30A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80EF-A2C5-27A2-E65E-AA07E165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1C215-30BD-6C51-3962-B1455B98F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805FE4-DD46-470F-BE85-88238B2518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1C85F-7274-1B10-8BD4-102285EC1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A5EB-3063-9BFF-29CB-0D4DDF9C6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85D91-D2F8-4B4E-851C-8092FDD0B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1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DBB0-A422-6E42-CF71-C1DFC888F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JASA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2B131-C307-1FC6-E64D-A1FB5641A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Alexandra M Hopps-McDaniel</a:t>
            </a:r>
          </a:p>
        </p:txBody>
      </p:sp>
    </p:spTree>
    <p:extLst>
      <p:ext uri="{BB962C8B-B14F-4D97-AF65-F5344CB8AC3E}">
        <p14:creationId xmlns:p14="http://schemas.microsoft.com/office/powerpoint/2010/main" val="56551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16A96E4D-07F7-DB32-9E22-E593784C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t="2879" r="13059" b="3421"/>
          <a:stretch/>
        </p:blipFill>
        <p:spPr>
          <a:xfrm>
            <a:off x="7663321" y="588798"/>
            <a:ext cx="4277609" cy="5347976"/>
          </a:xfrm>
          <a:prstGeom prst="rect">
            <a:avLst/>
          </a:prstGeom>
        </p:spPr>
      </p:pic>
      <p:pic>
        <p:nvPicPr>
          <p:cNvPr id="6" name="Picture 5" descr="A graph with different colored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5024723E-4816-678B-C839-68044662C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r="8053"/>
          <a:stretch/>
        </p:blipFill>
        <p:spPr>
          <a:xfrm>
            <a:off x="595299" y="1629340"/>
            <a:ext cx="6830377" cy="45149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AE01C7-6E77-A433-EE4F-7DF133DFD208}"/>
              </a:ext>
            </a:extLst>
          </p:cNvPr>
          <p:cNvSpPr/>
          <p:nvPr/>
        </p:nvSpPr>
        <p:spPr>
          <a:xfrm>
            <a:off x="2326965" y="1761680"/>
            <a:ext cx="3367043" cy="179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E3051-C46E-C9AF-3165-7B67A74B48D2}"/>
              </a:ext>
            </a:extLst>
          </p:cNvPr>
          <p:cNvSpPr/>
          <p:nvPr/>
        </p:nvSpPr>
        <p:spPr>
          <a:xfrm>
            <a:off x="7860973" y="588797"/>
            <a:ext cx="3367043" cy="239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4709E-2C54-F572-1660-67366FCE6A33}"/>
              </a:ext>
            </a:extLst>
          </p:cNvPr>
          <p:cNvSpPr/>
          <p:nvPr/>
        </p:nvSpPr>
        <p:spPr>
          <a:xfrm>
            <a:off x="6550429" y="2892829"/>
            <a:ext cx="509847" cy="138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5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2964A0-A01B-B41A-31C4-727FD2A35A42}"/>
              </a:ext>
            </a:extLst>
          </p:cNvPr>
          <p:cNvSpPr/>
          <p:nvPr/>
        </p:nvSpPr>
        <p:spPr>
          <a:xfrm>
            <a:off x="6493468" y="1317280"/>
            <a:ext cx="81215" cy="114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requency&#10;&#10;Description automatically generated with medium confidence">
            <a:extLst>
              <a:ext uri="{FF2B5EF4-FFF2-40B4-BE49-F238E27FC236}">
                <a16:creationId xmlns:a16="http://schemas.microsoft.com/office/drawing/2014/main" id="{37A7A1BD-1B4E-D40F-44F9-1755D89D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/>
          <a:stretch/>
        </p:blipFill>
        <p:spPr>
          <a:xfrm>
            <a:off x="315311" y="810392"/>
            <a:ext cx="3562466" cy="2536711"/>
          </a:xfrm>
          <a:prstGeom prst="rect">
            <a:avLst/>
          </a:prstGeom>
        </p:spPr>
      </p:pic>
      <p:pic>
        <p:nvPicPr>
          <p:cNvPr id="2" name="Picture 1" descr="A close-up of a graph&#10;&#10;Description automatically generated">
            <a:extLst>
              <a:ext uri="{FF2B5EF4-FFF2-40B4-BE49-F238E27FC236}">
                <a16:creationId xmlns:a16="http://schemas.microsoft.com/office/drawing/2014/main" id="{904ACA01-E83F-073D-FAD5-ED170C6CC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32" y="1774356"/>
            <a:ext cx="3552202" cy="2663136"/>
          </a:xfrm>
          <a:prstGeom prst="rect">
            <a:avLst/>
          </a:prstGeom>
        </p:spPr>
      </p:pic>
      <p:pic>
        <p:nvPicPr>
          <p:cNvPr id="3" name="Picture 2" descr="A diagram of a frequency&#10;&#10;Description automatically generated with medium confidence">
            <a:extLst>
              <a:ext uri="{FF2B5EF4-FFF2-40B4-BE49-F238E27FC236}">
                <a16:creationId xmlns:a16="http://schemas.microsoft.com/office/drawing/2014/main" id="{3498F281-DF3E-1E2D-8325-6EB380DD6E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"/>
          <a:stretch/>
        </p:blipFill>
        <p:spPr>
          <a:xfrm>
            <a:off x="315311" y="3123309"/>
            <a:ext cx="3562466" cy="26262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F25697-8BCE-2890-2E9F-99E30C444B1F}"/>
              </a:ext>
            </a:extLst>
          </p:cNvPr>
          <p:cNvSpPr/>
          <p:nvPr/>
        </p:nvSpPr>
        <p:spPr>
          <a:xfrm>
            <a:off x="6362626" y="4474332"/>
            <a:ext cx="2270051" cy="18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CE1B3-C7C5-C15F-28CC-4D42204F51C7}"/>
              </a:ext>
            </a:extLst>
          </p:cNvPr>
          <p:cNvSpPr txBox="1"/>
          <p:nvPr/>
        </p:nvSpPr>
        <p:spPr>
          <a:xfrm>
            <a:off x="7923866" y="3802528"/>
            <a:ext cx="65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CH17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2D053-FDBC-D93C-0772-E496671E10FC}"/>
              </a:ext>
            </a:extLst>
          </p:cNvPr>
          <p:cNvSpPr txBox="1"/>
          <p:nvPr/>
        </p:nvSpPr>
        <p:spPr>
          <a:xfrm>
            <a:off x="2492267" y="2710929"/>
            <a:ext cx="65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CH17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062AB-ABDA-EC2D-B873-05D830CA1BDF}"/>
              </a:ext>
            </a:extLst>
          </p:cNvPr>
          <p:cNvSpPr txBox="1"/>
          <p:nvPr/>
        </p:nvSpPr>
        <p:spPr>
          <a:xfrm>
            <a:off x="2492620" y="5110821"/>
            <a:ext cx="65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CH11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" name="Picture 27" descr="A white rectangular object in a black background&#10;&#10;Description automatically generated">
            <a:extLst>
              <a:ext uri="{FF2B5EF4-FFF2-40B4-BE49-F238E27FC236}">
                <a16:creationId xmlns:a16="http://schemas.microsoft.com/office/drawing/2014/main" id="{E0659E9E-107A-9242-B222-624AB6323F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2"/>
          <a:stretch/>
        </p:blipFill>
        <p:spPr>
          <a:xfrm>
            <a:off x="6016137" y="1720764"/>
            <a:ext cx="301189" cy="57387"/>
          </a:xfrm>
          <a:prstGeom prst="rect">
            <a:avLst/>
          </a:prstGeom>
        </p:spPr>
      </p:pic>
      <p:pic>
        <p:nvPicPr>
          <p:cNvPr id="29" name="Picture 28" descr="A white rectangular object in a black background&#10;&#10;Description automatically generated">
            <a:extLst>
              <a:ext uri="{FF2B5EF4-FFF2-40B4-BE49-F238E27FC236}">
                <a16:creationId xmlns:a16="http://schemas.microsoft.com/office/drawing/2014/main" id="{39BFF470-E66D-8330-1DFA-38BE2B2389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2"/>
          <a:stretch/>
        </p:blipFill>
        <p:spPr>
          <a:xfrm>
            <a:off x="6744103" y="1724112"/>
            <a:ext cx="301189" cy="57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AD58C-9A7F-D920-0089-42369EE715EE}"/>
              </a:ext>
            </a:extLst>
          </p:cNvPr>
          <p:cNvSpPr txBox="1"/>
          <p:nvPr/>
        </p:nvSpPr>
        <p:spPr>
          <a:xfrm>
            <a:off x="2731841" y="888510"/>
            <a:ext cx="41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A8BAA-248E-87BF-45A9-866C0D3D14A4}"/>
              </a:ext>
            </a:extLst>
          </p:cNvPr>
          <p:cNvSpPr/>
          <p:nvPr/>
        </p:nvSpPr>
        <p:spPr>
          <a:xfrm>
            <a:off x="567141" y="3039808"/>
            <a:ext cx="2647860" cy="22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22EEE-28C9-30B3-666F-8FDB8912004A}"/>
              </a:ext>
            </a:extLst>
          </p:cNvPr>
          <p:cNvSpPr/>
          <p:nvPr/>
        </p:nvSpPr>
        <p:spPr>
          <a:xfrm>
            <a:off x="546039" y="720842"/>
            <a:ext cx="1692335" cy="13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C3E7-DE1B-072B-F098-04F0AC893D37}"/>
              </a:ext>
            </a:extLst>
          </p:cNvPr>
          <p:cNvSpPr txBox="1"/>
          <p:nvPr/>
        </p:nvSpPr>
        <p:spPr>
          <a:xfrm>
            <a:off x="2776633" y="3286721"/>
            <a:ext cx="366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56D6A-DD21-8D3D-98D5-8D62B9B5805F}"/>
              </a:ext>
            </a:extLst>
          </p:cNvPr>
          <p:cNvSpPr/>
          <p:nvPr/>
        </p:nvSpPr>
        <p:spPr>
          <a:xfrm>
            <a:off x="5950662" y="1717130"/>
            <a:ext cx="2647860" cy="22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8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2964A0-A01B-B41A-31C4-727FD2A35A42}"/>
              </a:ext>
            </a:extLst>
          </p:cNvPr>
          <p:cNvSpPr/>
          <p:nvPr/>
        </p:nvSpPr>
        <p:spPr>
          <a:xfrm>
            <a:off x="4588468" y="231430"/>
            <a:ext cx="81215" cy="114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2D053-FDBC-D93C-0772-E496671E10FC}"/>
              </a:ext>
            </a:extLst>
          </p:cNvPr>
          <p:cNvSpPr txBox="1"/>
          <p:nvPr/>
        </p:nvSpPr>
        <p:spPr>
          <a:xfrm>
            <a:off x="2478199" y="887879"/>
            <a:ext cx="65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CH17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B9861-5C1D-C9E4-1847-E6702CC8092E}"/>
              </a:ext>
            </a:extLst>
          </p:cNvPr>
          <p:cNvGrpSpPr/>
          <p:nvPr/>
        </p:nvGrpSpPr>
        <p:grpSpPr>
          <a:xfrm>
            <a:off x="4924174" y="1329771"/>
            <a:ext cx="4829227" cy="4346377"/>
            <a:chOff x="4924174" y="1329771"/>
            <a:chExt cx="4829227" cy="4346377"/>
          </a:xfrm>
        </p:grpSpPr>
        <p:pic>
          <p:nvPicPr>
            <p:cNvPr id="2" name="Picture 1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CFEAE47C-82A5-1447-B238-8ACB23A4E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" t="543" r="8212"/>
            <a:stretch/>
          </p:blipFill>
          <p:spPr>
            <a:xfrm>
              <a:off x="4924174" y="1329771"/>
              <a:ext cx="4829227" cy="43463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5510A2-8C0F-E300-142B-4905FE0487B5}"/>
                    </a:ext>
                  </a:extLst>
                </p:cNvPr>
                <p:cNvSpPr txBox="1"/>
                <p:nvPr/>
              </p:nvSpPr>
              <p:spPr>
                <a:xfrm>
                  <a:off x="6552220" y="3201564"/>
                  <a:ext cx="1363738" cy="317203"/>
                </a:xfrm>
                <a:prstGeom prst="rect">
                  <a:avLst/>
                </a:prstGeom>
                <a:solidFill>
                  <a:srgbClr val="B6CEE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=23.8 </m:t>
                      </m:r>
                    </m:oMath>
                  </a14:m>
                  <a:r>
                    <a:rPr lang="en-US" sz="1400" dirty="0"/>
                    <a:t>Hz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5510A2-8C0F-E300-142B-4905FE048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220" y="3201564"/>
                  <a:ext cx="1363738" cy="317203"/>
                </a:xfrm>
                <a:prstGeom prst="rect">
                  <a:avLst/>
                </a:prstGeom>
                <a:blipFill>
                  <a:blip r:embed="rId5"/>
                  <a:stretch>
                    <a:fillRect t="-1923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DB3C160-6B81-7B42-DC34-38CD64150E0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66332" y="3512721"/>
              <a:ext cx="461689" cy="38179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5E9A1FC-89C2-2935-E587-D6C1C28682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22622" y="3414227"/>
              <a:ext cx="461689" cy="38179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DAF45-7FEA-99CD-2993-C62DA6220BE6}"/>
                </a:ext>
              </a:extLst>
            </p:cNvPr>
            <p:cNvSpPr txBox="1"/>
            <p:nvPr/>
          </p:nvSpPr>
          <p:spPr>
            <a:xfrm>
              <a:off x="5987954" y="1329772"/>
              <a:ext cx="32348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Modeled Modal Group Velocity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3BC824-8C0B-08E9-A540-D5F535E50D6E}"/>
                    </a:ext>
                  </a:extLst>
                </p:cNvPr>
                <p:cNvSpPr txBox="1"/>
                <p:nvPr/>
              </p:nvSpPr>
              <p:spPr>
                <a:xfrm>
                  <a:off x="8326521" y="3097024"/>
                  <a:ext cx="1363738" cy="317203"/>
                </a:xfrm>
                <a:prstGeom prst="rect">
                  <a:avLst/>
                </a:prstGeom>
                <a:solidFill>
                  <a:srgbClr val="B6CEE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=38.5 </m:t>
                      </m:r>
                    </m:oMath>
                  </a14:m>
                  <a:r>
                    <a:rPr lang="en-US" sz="1400" dirty="0"/>
                    <a:t>Hz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3BC824-8C0B-08E9-A540-D5F535E50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6521" y="3097024"/>
                  <a:ext cx="1363738" cy="317203"/>
                </a:xfrm>
                <a:prstGeom prst="rect">
                  <a:avLst/>
                </a:prstGeom>
                <a:blipFill>
                  <a:blip r:embed="rId6"/>
                  <a:stretch>
                    <a:fillRect t="-1923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white rectangular object in a black background&#10;&#10;Description automatically generated">
              <a:extLst>
                <a:ext uri="{FF2B5EF4-FFF2-40B4-BE49-F238E27FC236}">
                  <a16:creationId xmlns:a16="http://schemas.microsoft.com/office/drawing/2014/main" id="{704AA273-FD70-FA25-52FF-263D7C0E7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" b="71844"/>
            <a:stretch/>
          </p:blipFill>
          <p:spPr>
            <a:xfrm>
              <a:off x="6621107" y="3218768"/>
              <a:ext cx="301189" cy="45719"/>
            </a:xfrm>
            <a:prstGeom prst="rect">
              <a:avLst/>
            </a:prstGeom>
          </p:spPr>
        </p:pic>
        <p:pic>
          <p:nvPicPr>
            <p:cNvPr id="13" name="Picture 12" descr="A white rectangular object in a black background&#10;&#10;Description automatically generated">
              <a:extLst>
                <a:ext uri="{FF2B5EF4-FFF2-40B4-BE49-F238E27FC236}">
                  <a16:creationId xmlns:a16="http://schemas.microsoft.com/office/drawing/2014/main" id="{AAD401DC-9679-70F0-D3DD-0CC652F97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" b="71844"/>
            <a:stretch/>
          </p:blipFill>
          <p:spPr>
            <a:xfrm>
              <a:off x="8394000" y="3119252"/>
              <a:ext cx="301189" cy="4571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7B6D80-12CB-AB70-1B90-A2A9BD38464A}"/>
                </a:ext>
              </a:extLst>
            </p:cNvPr>
            <p:cNvSpPr/>
            <p:nvPr/>
          </p:nvSpPr>
          <p:spPr>
            <a:xfrm>
              <a:off x="6096000" y="1377899"/>
              <a:ext cx="2963779" cy="302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596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diagram of a frequency spectrum&#10;&#10;Description automatically generated with medium confidence">
            <a:extLst>
              <a:ext uri="{FF2B5EF4-FFF2-40B4-BE49-F238E27FC236}">
                <a16:creationId xmlns:a16="http://schemas.microsoft.com/office/drawing/2014/main" id="{DFD30086-1C37-4386-CEFA-050D35EF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b="11778"/>
          <a:stretch/>
        </p:blipFill>
        <p:spPr>
          <a:xfrm>
            <a:off x="7261998" y="781872"/>
            <a:ext cx="2799901" cy="2158838"/>
          </a:xfrm>
          <a:prstGeom prst="rect">
            <a:avLst/>
          </a:prstGeom>
        </p:spPr>
      </p:pic>
      <p:pic>
        <p:nvPicPr>
          <p:cNvPr id="52" name="Picture 51" descr="A diagram of a frequency&#10;&#10;Description automatically generated">
            <a:extLst>
              <a:ext uri="{FF2B5EF4-FFF2-40B4-BE49-F238E27FC236}">
                <a16:creationId xmlns:a16="http://schemas.microsoft.com/office/drawing/2014/main" id="{7AC7CE24-4F79-8771-D058-5CC80342C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/>
          <a:stretch/>
        </p:blipFill>
        <p:spPr>
          <a:xfrm>
            <a:off x="7259325" y="2984989"/>
            <a:ext cx="2802573" cy="2449606"/>
          </a:xfrm>
          <a:prstGeom prst="rect">
            <a:avLst/>
          </a:prstGeom>
        </p:spPr>
      </p:pic>
      <p:pic>
        <p:nvPicPr>
          <p:cNvPr id="50" name="Picture 49" descr="A diagram of a frequency function&#10;&#10;Description automatically generated with medium confidence">
            <a:extLst>
              <a:ext uri="{FF2B5EF4-FFF2-40B4-BE49-F238E27FC236}">
                <a16:creationId xmlns:a16="http://schemas.microsoft.com/office/drawing/2014/main" id="{96F46EA2-4D0C-5D35-4209-8CB01544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r="17630"/>
          <a:stretch/>
        </p:blipFill>
        <p:spPr>
          <a:xfrm>
            <a:off x="5089525" y="2991983"/>
            <a:ext cx="2232624" cy="2447033"/>
          </a:xfrm>
          <a:prstGeom prst="rect">
            <a:avLst/>
          </a:prstGeom>
        </p:spPr>
      </p:pic>
      <p:pic>
        <p:nvPicPr>
          <p:cNvPr id="48" name="Picture 47" descr="A diagram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040F14E-F7CF-8A20-4B4B-395838E8A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30"/>
          <a:stretch/>
        </p:blipFill>
        <p:spPr>
          <a:xfrm>
            <a:off x="2427273" y="2991983"/>
            <a:ext cx="2688520" cy="2447033"/>
          </a:xfrm>
          <a:prstGeom prst="rect">
            <a:avLst/>
          </a:prstGeom>
        </p:spPr>
      </p:pic>
      <p:pic>
        <p:nvPicPr>
          <p:cNvPr id="54" name="Picture 53" descr="A close-up of a graph&#10;&#10;Description automatically generated">
            <a:extLst>
              <a:ext uri="{FF2B5EF4-FFF2-40B4-BE49-F238E27FC236}">
                <a16:creationId xmlns:a16="http://schemas.microsoft.com/office/drawing/2014/main" id="{E08A6826-4E9C-75F8-A6A7-159F70BB8D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7" b="13212"/>
          <a:stretch/>
        </p:blipFill>
        <p:spPr>
          <a:xfrm>
            <a:off x="2426053" y="783400"/>
            <a:ext cx="2638576" cy="2130496"/>
          </a:xfrm>
          <a:prstGeom prst="rect">
            <a:avLst/>
          </a:prstGeom>
        </p:spPr>
      </p:pic>
      <p:pic>
        <p:nvPicPr>
          <p:cNvPr id="56" name="Picture 55" descr="A diagram of a frequency&#10;&#10;Description automatically generated">
            <a:extLst>
              <a:ext uri="{FF2B5EF4-FFF2-40B4-BE49-F238E27FC236}">
                <a16:creationId xmlns:a16="http://schemas.microsoft.com/office/drawing/2014/main" id="{0AAAE5D6-AF62-C195-6E1E-219430DBD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r="19810" b="11930"/>
          <a:stretch/>
        </p:blipFill>
        <p:spPr>
          <a:xfrm>
            <a:off x="5089525" y="778726"/>
            <a:ext cx="2169800" cy="21619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E3280DD-0E96-B6A0-A492-524BBBE4CD36}"/>
              </a:ext>
            </a:extLst>
          </p:cNvPr>
          <p:cNvGrpSpPr/>
          <p:nvPr/>
        </p:nvGrpSpPr>
        <p:grpSpPr>
          <a:xfrm>
            <a:off x="2116211" y="383320"/>
            <a:ext cx="7269993" cy="4695583"/>
            <a:chOff x="1813243" y="1176070"/>
            <a:chExt cx="7269993" cy="4695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AE107D-B571-F2AE-DF25-AB53FF527BFB}"/>
                </a:ext>
              </a:extLst>
            </p:cNvPr>
            <p:cNvGrpSpPr/>
            <p:nvPr/>
          </p:nvGrpSpPr>
          <p:grpSpPr>
            <a:xfrm>
              <a:off x="1813243" y="1176070"/>
              <a:ext cx="7269993" cy="4695583"/>
              <a:chOff x="1813243" y="1176070"/>
              <a:chExt cx="7269993" cy="469558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18AC4D-63B1-2065-74F4-0FC3C674FDE3}"/>
                  </a:ext>
                </a:extLst>
              </p:cNvPr>
              <p:cNvSpPr txBox="1"/>
              <p:nvPr/>
            </p:nvSpPr>
            <p:spPr>
              <a:xfrm>
                <a:off x="3145487" y="1176350"/>
                <a:ext cx="1176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SIEM ARISTOTLE (OTHER)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AFBE8D-A4EF-B7B4-E743-6ECC9A4E77F1}"/>
                  </a:ext>
                </a:extLst>
              </p:cNvPr>
              <p:cNvSpPr txBox="1"/>
              <p:nvPr/>
            </p:nvSpPr>
            <p:spPr>
              <a:xfrm>
                <a:off x="5007161" y="1176070"/>
                <a:ext cx="1571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ATLANTIC SAIL</a:t>
                </a:r>
              </a:p>
              <a:p>
                <a:pPr algn="ctr"/>
                <a:r>
                  <a:rPr lang="en-US" sz="900" b="1" dirty="0"/>
                  <a:t>(SOUTHERN LANE)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840DBA-BCE1-54E2-1C6E-8245B466437A}"/>
                  </a:ext>
                </a:extLst>
              </p:cNvPr>
              <p:cNvSpPr txBox="1"/>
              <p:nvPr/>
            </p:nvSpPr>
            <p:spPr>
              <a:xfrm>
                <a:off x="7360819" y="1187742"/>
                <a:ext cx="1410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MAERSK KLEVEN (NORTHERN LANE)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7C4808-A2BE-FEE1-48BE-035B56DC6CDB}"/>
                  </a:ext>
                </a:extLst>
              </p:cNvPr>
              <p:cNvSpPr txBox="1"/>
              <p:nvPr/>
            </p:nvSpPr>
            <p:spPr>
              <a:xfrm rot="16200000">
                <a:off x="1497291" y="2593137"/>
                <a:ext cx="8858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MEASURED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9A1A69-4F5F-1E17-7DEB-4D5CC5F88585}"/>
                  </a:ext>
                </a:extLst>
              </p:cNvPr>
              <p:cNvSpPr txBox="1"/>
              <p:nvPr/>
            </p:nvSpPr>
            <p:spPr>
              <a:xfrm rot="16200000">
                <a:off x="1507334" y="4792575"/>
                <a:ext cx="885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MODELED</a:t>
                </a:r>
                <a:endParaRPr lang="en-US" sz="11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6B091-BD6F-3F99-5D53-EC24F37FAF90}"/>
                  </a:ext>
                </a:extLst>
              </p:cNvPr>
              <p:cNvSpPr txBox="1"/>
              <p:nvPr/>
            </p:nvSpPr>
            <p:spPr>
              <a:xfrm>
                <a:off x="4175801" y="3409204"/>
                <a:ext cx="538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CH2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15D7B-F429-2F47-3C2F-7DC7FA8F76DE}"/>
                  </a:ext>
                </a:extLst>
              </p:cNvPr>
              <p:cNvSpPr txBox="1"/>
              <p:nvPr/>
            </p:nvSpPr>
            <p:spPr>
              <a:xfrm>
                <a:off x="6379730" y="3401510"/>
                <a:ext cx="538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CH5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E67F3-C2B1-FE60-DC2C-055F621F3983}"/>
                  </a:ext>
                </a:extLst>
              </p:cNvPr>
              <p:cNvSpPr txBox="1"/>
              <p:nvPr/>
            </p:nvSpPr>
            <p:spPr>
              <a:xfrm>
                <a:off x="8538641" y="3392755"/>
                <a:ext cx="538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CH2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039906-A6D3-FD60-547E-8A958A4F3FB4}"/>
                  </a:ext>
                </a:extLst>
              </p:cNvPr>
              <p:cNvSpPr txBox="1"/>
              <p:nvPr/>
            </p:nvSpPr>
            <p:spPr>
              <a:xfrm>
                <a:off x="4207064" y="5610043"/>
                <a:ext cx="4961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CH2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9052D9-57FE-1919-2085-C0855703DB1E}"/>
                  </a:ext>
                </a:extLst>
              </p:cNvPr>
              <p:cNvSpPr txBox="1"/>
              <p:nvPr/>
            </p:nvSpPr>
            <p:spPr>
              <a:xfrm>
                <a:off x="6374437" y="5615202"/>
                <a:ext cx="53309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CH5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2C914D-D77B-E6DE-EE50-DDFFB65A9EE1}"/>
                  </a:ext>
                </a:extLst>
              </p:cNvPr>
              <p:cNvSpPr txBox="1"/>
              <p:nvPr/>
            </p:nvSpPr>
            <p:spPr>
              <a:xfrm>
                <a:off x="8545172" y="5601695"/>
                <a:ext cx="538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CH2</a:t>
                </a:r>
                <a:endParaRPr lang="en-US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22" name="Picture 21" descr="A white rectangular object in a black background&#10;&#10;Description automatically generated">
              <a:extLst>
                <a:ext uri="{FF2B5EF4-FFF2-40B4-BE49-F238E27FC236}">
                  <a16:creationId xmlns:a16="http://schemas.microsoft.com/office/drawing/2014/main" id="{5CB1B099-7236-E94E-C6E8-7A7CAD213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92"/>
            <a:stretch/>
          </p:blipFill>
          <p:spPr>
            <a:xfrm>
              <a:off x="4744769" y="3734998"/>
              <a:ext cx="250475" cy="47724"/>
            </a:xfrm>
            <a:prstGeom prst="rect">
              <a:avLst/>
            </a:prstGeom>
          </p:spPr>
        </p:pic>
        <p:pic>
          <p:nvPicPr>
            <p:cNvPr id="23" name="Picture 22" descr="A white rectangular object in a black background&#10;&#10;Description automatically generated">
              <a:extLst>
                <a:ext uri="{FF2B5EF4-FFF2-40B4-BE49-F238E27FC236}">
                  <a16:creationId xmlns:a16="http://schemas.microsoft.com/office/drawing/2014/main" id="{FD288A26-D8A3-03D3-C87B-3283E8C61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92"/>
            <a:stretch/>
          </p:blipFill>
          <p:spPr>
            <a:xfrm>
              <a:off x="2490398" y="3740333"/>
              <a:ext cx="250475" cy="47724"/>
            </a:xfrm>
            <a:prstGeom prst="rect">
              <a:avLst/>
            </a:prstGeom>
          </p:spPr>
        </p:pic>
        <p:pic>
          <p:nvPicPr>
            <p:cNvPr id="24" name="Picture 23" descr="A white rectangular object in a black background&#10;&#10;Description automatically generated">
              <a:extLst>
                <a:ext uri="{FF2B5EF4-FFF2-40B4-BE49-F238E27FC236}">
                  <a16:creationId xmlns:a16="http://schemas.microsoft.com/office/drawing/2014/main" id="{6479B528-2599-D03B-A0FD-B625E70DE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92"/>
            <a:stretch/>
          </p:blipFill>
          <p:spPr>
            <a:xfrm>
              <a:off x="6981253" y="3736445"/>
              <a:ext cx="250475" cy="4772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AE6D110-368B-C07A-4364-D2577E37CEBE}"/>
              </a:ext>
            </a:extLst>
          </p:cNvPr>
          <p:cNvSpPr txBox="1"/>
          <p:nvPr/>
        </p:nvSpPr>
        <p:spPr>
          <a:xfrm>
            <a:off x="4645714" y="974007"/>
            <a:ext cx="37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D0097-178F-C6DB-1012-BFCE1984F034}"/>
              </a:ext>
            </a:extLst>
          </p:cNvPr>
          <p:cNvSpPr txBox="1"/>
          <p:nvPr/>
        </p:nvSpPr>
        <p:spPr>
          <a:xfrm>
            <a:off x="6833127" y="952926"/>
            <a:ext cx="38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805C4-AC4B-3684-16AB-06B04B8E698E}"/>
              </a:ext>
            </a:extLst>
          </p:cNvPr>
          <p:cNvSpPr txBox="1"/>
          <p:nvPr/>
        </p:nvSpPr>
        <p:spPr>
          <a:xfrm>
            <a:off x="8992065" y="967787"/>
            <a:ext cx="37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999E38-2A20-3876-5DE0-474877A0181F}"/>
              </a:ext>
            </a:extLst>
          </p:cNvPr>
          <p:cNvSpPr txBox="1"/>
          <p:nvPr/>
        </p:nvSpPr>
        <p:spPr>
          <a:xfrm>
            <a:off x="4583502" y="3177165"/>
            <a:ext cx="41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048FE-4A3C-A5B9-B792-83F294D63D16}"/>
              </a:ext>
            </a:extLst>
          </p:cNvPr>
          <p:cNvSpPr txBox="1"/>
          <p:nvPr/>
        </p:nvSpPr>
        <p:spPr>
          <a:xfrm>
            <a:off x="6833127" y="3180233"/>
            <a:ext cx="37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B3482-21EB-5462-2235-62D3B9DBCA7A}"/>
              </a:ext>
            </a:extLst>
          </p:cNvPr>
          <p:cNvSpPr txBox="1"/>
          <p:nvPr/>
        </p:nvSpPr>
        <p:spPr>
          <a:xfrm>
            <a:off x="8992065" y="3170656"/>
            <a:ext cx="38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176421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aph&#10;&#10;Description automatically generated">
            <a:extLst>
              <a:ext uri="{FF2B5EF4-FFF2-40B4-BE49-F238E27FC236}">
                <a16:creationId xmlns:a16="http://schemas.microsoft.com/office/drawing/2014/main" id="{227FAB3E-92EB-8FAC-6F45-7548E8C2A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1953172" y="2605342"/>
            <a:ext cx="3622877" cy="2496404"/>
          </a:xfrm>
          <a:prstGeom prst="rect">
            <a:avLst/>
          </a:prstGeom>
        </p:spPr>
      </p:pic>
      <p:pic>
        <p:nvPicPr>
          <p:cNvPr id="19" name="Picture 18" descr="A close-up of a graph&#10;&#10;Description automatically generated">
            <a:extLst>
              <a:ext uri="{FF2B5EF4-FFF2-40B4-BE49-F238E27FC236}">
                <a16:creationId xmlns:a16="http://schemas.microsoft.com/office/drawing/2014/main" id="{FDB566E6-E195-0660-0840-A306CF5D6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1" y="5125813"/>
            <a:ext cx="3614908" cy="2710148"/>
          </a:xfrm>
          <a:prstGeom prst="rect">
            <a:avLst/>
          </a:prstGeom>
        </p:spPr>
      </p:pic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79A49DC7-2F1D-3C0C-780A-EC8DD4E7F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7"/>
          <a:stretch/>
        </p:blipFill>
        <p:spPr>
          <a:xfrm>
            <a:off x="1961142" y="84872"/>
            <a:ext cx="3614907" cy="24964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02B317-EA35-BAE6-C95D-0F79AB4B2BBF}"/>
              </a:ext>
            </a:extLst>
          </p:cNvPr>
          <p:cNvSpPr/>
          <p:nvPr/>
        </p:nvSpPr>
        <p:spPr>
          <a:xfrm>
            <a:off x="2117558" y="2474494"/>
            <a:ext cx="2835646" cy="13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7A773-22CB-E95F-0CF5-649DF4CC3383}"/>
              </a:ext>
            </a:extLst>
          </p:cNvPr>
          <p:cNvSpPr/>
          <p:nvPr/>
        </p:nvSpPr>
        <p:spPr>
          <a:xfrm>
            <a:off x="2082092" y="4994966"/>
            <a:ext cx="2835646" cy="13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4418B3-72E5-D778-B0E4-1907DC612248}"/>
              </a:ext>
            </a:extLst>
          </p:cNvPr>
          <p:cNvSpPr txBox="1"/>
          <p:nvPr/>
        </p:nvSpPr>
        <p:spPr>
          <a:xfrm>
            <a:off x="4207023" y="2181688"/>
            <a:ext cx="620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VLA1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8A431C-BEFF-A7BF-3C3B-3B224E4C512B}"/>
              </a:ext>
            </a:extLst>
          </p:cNvPr>
          <p:cNvSpPr txBox="1"/>
          <p:nvPr/>
        </p:nvSpPr>
        <p:spPr>
          <a:xfrm>
            <a:off x="4402349" y="289849"/>
            <a:ext cx="42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A68397-707D-832B-DFF0-C3E190DAFADE}"/>
              </a:ext>
            </a:extLst>
          </p:cNvPr>
          <p:cNvSpPr txBox="1"/>
          <p:nvPr/>
        </p:nvSpPr>
        <p:spPr>
          <a:xfrm>
            <a:off x="4402349" y="2817970"/>
            <a:ext cx="42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60A5CA-3117-12B0-EE51-DF3F82C4704C}"/>
              </a:ext>
            </a:extLst>
          </p:cNvPr>
          <p:cNvSpPr txBox="1"/>
          <p:nvPr/>
        </p:nvSpPr>
        <p:spPr>
          <a:xfrm>
            <a:off x="4402348" y="5326223"/>
            <a:ext cx="42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C1093-9430-89B7-1E6D-FC8D5814D518}"/>
              </a:ext>
            </a:extLst>
          </p:cNvPr>
          <p:cNvSpPr txBox="1"/>
          <p:nvPr/>
        </p:nvSpPr>
        <p:spPr>
          <a:xfrm>
            <a:off x="4207023" y="7232320"/>
            <a:ext cx="620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VLA2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FBC70C-A13A-E3CB-828F-CB4359940F51}"/>
              </a:ext>
            </a:extLst>
          </p:cNvPr>
          <p:cNvSpPr txBox="1"/>
          <p:nvPr/>
        </p:nvSpPr>
        <p:spPr>
          <a:xfrm>
            <a:off x="3859354" y="4713556"/>
            <a:ext cx="97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PROTEUS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6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B389D8AB-35D0-3539-46F0-82227879D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t="2888" r="1198"/>
          <a:stretch/>
        </p:blipFill>
        <p:spPr>
          <a:xfrm>
            <a:off x="5555373" y="1128700"/>
            <a:ext cx="7251700" cy="4227406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06742E-E750-1C28-7703-1F647D7FE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073" y="797597"/>
            <a:ext cx="6210640" cy="4889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83C559-1A1D-5481-01B5-1242D1D31E24}"/>
              </a:ext>
            </a:extLst>
          </p:cNvPr>
          <p:cNvSpPr/>
          <p:nvPr/>
        </p:nvSpPr>
        <p:spPr>
          <a:xfrm>
            <a:off x="7853624" y="1025397"/>
            <a:ext cx="212407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5FBD1-439E-2ADB-B5AB-3239D8CE4119}"/>
              </a:ext>
            </a:extLst>
          </p:cNvPr>
          <p:cNvSpPr txBox="1"/>
          <p:nvPr/>
        </p:nvSpPr>
        <p:spPr>
          <a:xfrm>
            <a:off x="11683771" y="6719500"/>
            <a:ext cx="395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6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BC2788D-9277-C682-B91D-5A993B3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4" y="1213917"/>
            <a:ext cx="5333559" cy="3998645"/>
          </a:xfrm>
          <a:prstGeom prst="rect">
            <a:avLst/>
          </a:prstGeom>
        </p:spPr>
      </p:pic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C9C157D-D9F3-3CD4-4806-A5B4B10AC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8" t="53795" r="10854" b="29740"/>
          <a:stretch/>
        </p:blipFill>
        <p:spPr>
          <a:xfrm>
            <a:off x="5370579" y="1471420"/>
            <a:ext cx="1444752" cy="658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BD4BC-8EB6-A84E-2F7F-9C60F69BCE66}"/>
              </a:ext>
            </a:extLst>
          </p:cNvPr>
          <p:cNvSpPr txBox="1"/>
          <p:nvPr/>
        </p:nvSpPr>
        <p:spPr>
          <a:xfrm>
            <a:off x="525124" y="1975900"/>
            <a:ext cx="58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DL1</a:t>
            </a: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C1231-09BB-D8D0-60B5-08129DD83F57}"/>
              </a:ext>
            </a:extLst>
          </p:cNvPr>
          <p:cNvSpPr txBox="1"/>
          <p:nvPr/>
        </p:nvSpPr>
        <p:spPr>
          <a:xfrm>
            <a:off x="525124" y="3831972"/>
            <a:ext cx="58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DL2</a:t>
            </a: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44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sound speed profile&#10;&#10;Description automatically generated">
            <a:extLst>
              <a:ext uri="{FF2B5EF4-FFF2-40B4-BE49-F238E27FC236}">
                <a16:creationId xmlns:a16="http://schemas.microsoft.com/office/drawing/2014/main" id="{E07EE4AB-CD58-C1DA-A1D1-D6FEAAB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28625"/>
            <a:ext cx="8001000" cy="6000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3220B-1D0B-9941-CCF2-5BCF8F9A82ED}"/>
              </a:ext>
            </a:extLst>
          </p:cNvPr>
          <p:cNvSpPr/>
          <p:nvPr/>
        </p:nvSpPr>
        <p:spPr>
          <a:xfrm>
            <a:off x="4533499" y="558265"/>
            <a:ext cx="3407343" cy="29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88</Words>
  <Application>Microsoft Office PowerPoint</Application>
  <PresentationFormat>Widescreen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HELVETICA</vt:lpstr>
      <vt:lpstr>HELVETICA</vt:lpstr>
      <vt:lpstr>Office Theme</vt:lpstr>
      <vt:lpstr>JASA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JASA-EL Figures</dc:title>
  <dc:creator>Alexandra Hopps</dc:creator>
  <cp:lastModifiedBy>Alexandra Hopps</cp:lastModifiedBy>
  <cp:revision>3</cp:revision>
  <dcterms:created xsi:type="dcterms:W3CDTF">2024-04-09T14:12:07Z</dcterms:created>
  <dcterms:modified xsi:type="dcterms:W3CDTF">2024-05-30T22:30:01Z</dcterms:modified>
</cp:coreProperties>
</file>